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842892-C0AA-4197-B28B-B60FB661CA38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1BF38A-82AC-40B4-BB3B-32D7BC75461B}" type="datetime1">
              <a:rPr lang="el-GR" noProof="0" smtClean="0"/>
              <a:t>11/4/2018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4338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653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3988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501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5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658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325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86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60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437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99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15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466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kumimoji="0" lang="el-GR" dirty="0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72A0A-2C8F-4178-B835-0FFE70F193BC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626901-8BBC-49BF-A87F-12C6447A6D1C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E3D10-342C-4766-BB7F-3C29B369A80E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kumimoji="0"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B88D73-FE35-47F6-8374-CF79E0F40E2F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kumimoji="0"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38644-2181-4058-9E9C-EBD1415DE898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kumimoji="0"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631C98-B150-4A5E-AD53-4EB06C6782DC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kumimoji="0"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 hasCustomPrompt="1"/>
          </p:nvPr>
        </p:nvSpPr>
        <p:spPr>
          <a:xfrm>
            <a:off x="1144848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el-GR" dirty="0"/>
              <a:t>Κάντε κλικ, για να επεξεργαστείτε τα 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5769260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C958A-9092-48C3-9030-EAE904D490E8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B1F3A-9489-49A3-9923-2239E47F3C0A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2A6CF-6C91-4CCB-953F-D7B50DE4812E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 rtlCol="0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6F0897-A40C-4E61-A4A6-7EA78304D244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9" name="Ορθογώνιο με ψαλιδισμένες και στρογγυλεμένες γωνίες στη μία πλευρά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/>
          </a:p>
        </p:txBody>
      </p:sp>
      <p:sp>
        <p:nvSpPr>
          <p:cNvPr id="3" name="Θέση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kumimoji="0" lang="el-GR" dirty="0"/>
          </a:p>
        </p:txBody>
      </p:sp>
      <p:sp>
        <p:nvSpPr>
          <p:cNvPr id="12" name="Ορθογώνιο τρίγωνο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BC92E6-8DBB-4E40-B1E4-CB2D74F7E824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1" name="Ελεύθερη σχεδίαση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l-G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l-GR" dirty="0"/>
              <a:t>Στυλ υποδείγματος κειμένου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62165319-CF43-44B1-940D-DECA2A37688C}" type="datetime1">
              <a:rPr lang="el-GR" smtClean="0"/>
              <a:t>11/4/2018</a:t>
            </a:fld>
            <a:endParaRPr lang="el-GR" dirty="0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63600" y="1255668"/>
            <a:ext cx="10468864" cy="1482562"/>
          </a:xfrm>
        </p:spPr>
        <p:txBody>
          <a:bodyPr rtlCol="0"/>
          <a:lstStyle/>
          <a:p>
            <a:pPr algn="ctr" rtl="0"/>
            <a:r>
              <a:rPr lang="en-US" dirty="0"/>
              <a:t>Questionnaire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59536" y="4119772"/>
            <a:ext cx="10472928" cy="2138568"/>
          </a:xfrm>
        </p:spPr>
        <p:txBody>
          <a:bodyPr rtlCol="0">
            <a:noAutofit/>
          </a:bodyPr>
          <a:lstStyle/>
          <a:p>
            <a:pPr algn="ctr" rtl="0"/>
            <a:r>
              <a:rPr lang="en-US" sz="3600" dirty="0"/>
              <a:t>Refugees and you</a:t>
            </a:r>
          </a:p>
          <a:p>
            <a:pPr algn="ctr" rtl="0"/>
            <a:r>
              <a:rPr lang="en-US" sz="3600" dirty="0"/>
              <a:t>6o </a:t>
            </a:r>
            <a:r>
              <a:rPr lang="en-US" sz="3600" dirty="0" err="1"/>
              <a:t>Gymnasio</a:t>
            </a:r>
            <a:r>
              <a:rPr lang="en-US" sz="3600" dirty="0"/>
              <a:t> </a:t>
            </a:r>
            <a:r>
              <a:rPr lang="en-US" sz="3600" dirty="0" err="1"/>
              <a:t>Kavalas</a:t>
            </a:r>
            <a:endParaRPr lang="en-US" sz="3600" dirty="0"/>
          </a:p>
          <a:p>
            <a:pPr algn="ctr" rtl="0"/>
            <a:r>
              <a:rPr lang="en-US" sz="3600" dirty="0"/>
              <a:t>Greece</a:t>
            </a:r>
            <a:endParaRPr lang="el-GR" sz="36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D769BD9-C988-4C28-BB33-667C5D2D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7B160BC-A529-43DE-8AFB-209B3907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1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4683E3F-984A-4B4B-9561-ADF6E9311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8446150" y="661251"/>
            <a:ext cx="3181350" cy="11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Can you imagine yourself to build a strong friendship with a refugee student?</a:t>
            </a:r>
            <a:endParaRPr lang="el-GR" sz="3600" dirty="0"/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1B18606F-803B-47BD-8A4E-90AD39912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914525"/>
            <a:ext cx="8601075" cy="437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Θέση υποσέλιδου 12">
            <a:extLst>
              <a:ext uri="{FF2B5EF4-FFF2-40B4-BE49-F238E27FC236}">
                <a16:creationId xmlns:a16="http://schemas.microsoft.com/office/drawing/2014/main" id="{EEAE22C0-0922-4749-B415-BBA0C699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46680648-641A-4882-B739-04697CC3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10</a:t>
            </a:fld>
            <a:endParaRPr lang="el-GR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139404E-7FC6-461B-9A17-0ABB48734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574065" y="955487"/>
            <a:ext cx="2328935" cy="8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42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If you are present in a bullying incident against a refugee will you help him\her?</a:t>
            </a:r>
            <a:endParaRPr lang="el-GR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0FD2814-BC46-4AD8-A3E7-59D60FC0D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1871664"/>
            <a:ext cx="8201025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65A090-D1EC-47D5-9671-C39290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EDF262-0F52-4BC6-9B34-03C31601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11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7548EEA-9B6A-4329-9F7C-4217D3A93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805953" y="1343429"/>
            <a:ext cx="2258429" cy="8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6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3600" dirty="0"/>
              <a:t>Is it possible to have a refugee in your family? ( e.g. you or a member of your family to get married to a refugee?)</a:t>
            </a:r>
            <a:endParaRPr lang="el-GR" sz="36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D9DAD45-D96D-456F-B2BA-79200C451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00200"/>
            <a:ext cx="7872413" cy="480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9A485080-926C-4298-8216-DE05A65B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644F7B60-01E9-4E73-A3AB-C9291C9F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12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7AB27C5-830C-46F6-AC61-9C53B97BE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749487" y="1126171"/>
            <a:ext cx="2331153" cy="9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513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Do you expect from a refugee student to become a great scientist?</a:t>
            </a:r>
            <a:endParaRPr lang="el-GR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E233A4-ED62-4366-85B8-13F071C3E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1914525"/>
            <a:ext cx="8272462" cy="4471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F5F29CBF-DEF0-4707-AD5F-BD58104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32C97F71-FF91-497D-81E4-6A083AD2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13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3EE4541-D369-4F49-A180-6DF91591A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656675" y="849675"/>
            <a:ext cx="2305897" cy="9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140333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Do you think our school can help refugees?</a:t>
            </a:r>
            <a:endParaRPr lang="el-GR" sz="36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DE3A083-5454-4B25-A2D6-F549F43FA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4" y="1728788"/>
            <a:ext cx="8086725" cy="452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E5CFB0AC-36EE-47C0-8F52-19918F08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8D3B2C0-612B-4DAE-B1AE-4D934E1C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14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E62BC23-B221-4A97-B66C-89F514A80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824760" y="798324"/>
            <a:ext cx="2248272" cy="9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 rot="20490607">
            <a:off x="1183890" y="1436565"/>
            <a:ext cx="2950464" cy="2250525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3200" dirty="0"/>
              <a:t>Results of the questionnaire</a:t>
            </a:r>
            <a:br>
              <a:rPr lang="en-US" sz="3200" dirty="0"/>
            </a:br>
            <a:r>
              <a:rPr lang="en-US" sz="3200" dirty="0"/>
              <a:t>35-36 answers</a:t>
            </a:r>
            <a:endParaRPr lang="el-GR" sz="3200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:a16="http://schemas.microsoft.com/office/drawing/2014/main" id="{66AFDC66-047B-4771-9701-9948720E70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7385"/>
          <a:stretch>
            <a:fillRect/>
          </a:stretch>
        </p:blipFill>
        <p:spPr>
          <a:xfrm rot="420000">
            <a:off x="4742835" y="1221817"/>
            <a:ext cx="6343785" cy="3706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7E7BC8-76C7-45B1-9FE5-B2679EFE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8F008C-D4A0-4B36-B1CC-F04D9EB3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2</a:t>
            </a:fld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03AA205-3166-47D7-BEC1-4FA9A2177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106">
            <a:off x="1068446" y="574596"/>
            <a:ext cx="3181350" cy="11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Which obstacle do you think is the hardest for refugees when they arrive in the new country?</a:t>
            </a:r>
            <a:endParaRPr lang="el-GR" sz="3600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41C96658-3A57-4FED-8931-1547F5FCE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057401"/>
            <a:ext cx="9420225" cy="351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3FAC960-91B6-4D92-904C-A7A6384A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412A2A8-B277-4F14-8753-C975B525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3</a:t>
            </a:fld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2EB0487-B82A-460E-AF9D-EB8D272EF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985981" y="653979"/>
            <a:ext cx="1946841" cy="7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2999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How can we help young refugees to integrate in everyday life?</a:t>
            </a:r>
            <a:endParaRPr lang="el-GR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7573D68-C591-4B50-AE1F-5EA7B23D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6" y="1985962"/>
            <a:ext cx="9091613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F9677C-3A50-4CC3-A210-E835A6F0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4E7FA9D4-72E5-4F84-8958-378FCFA4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4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D7EBAB1-6B22-4E38-A96E-15781AA03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918017" y="1242738"/>
            <a:ext cx="2096424" cy="74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873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How could you help your refugees fellow student?</a:t>
            </a:r>
            <a:endParaRPr lang="el-GR" sz="36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94EB1BA-5092-4F9A-8733-3D50BE116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2071688"/>
            <a:ext cx="8872538" cy="367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CE43F781-4FBA-412C-8FF4-B4061187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511E29F-333A-4637-BB87-9D7BC6D6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5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777808D-914A-48AC-8BD2-B8F7E90A6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412855" y="843989"/>
            <a:ext cx="2590858" cy="9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631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If you were the president of your country what would you do for the refugees?</a:t>
            </a:r>
            <a:endParaRPr lang="el-GR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E55340-D80A-48D4-85F7-B455D812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871663"/>
            <a:ext cx="9091613" cy="3871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3D1EC467-166F-4366-9D6D-24C97D6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1C03D51F-F2DE-450D-B30F-3F231FFC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6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864500F-6ADC-47A1-ACB1-BA303F6E3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10000104" y="870567"/>
            <a:ext cx="2047754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3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Could you ask your parents to host a refugee family for a few months?</a:t>
            </a:r>
            <a:endParaRPr lang="el-GR" sz="36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DB9E8BC-7765-448D-A252-46C4BCEBA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9" y="1800226"/>
            <a:ext cx="8486774" cy="438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9C51C67B-318F-4762-95E1-7ECB419E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446AA551-5A5A-40E5-B336-4C2555BF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7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698BB7-19C8-4A50-87CB-196A81BD2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696331" y="1037602"/>
            <a:ext cx="2219558" cy="8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53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Could you invest from your free time to help a refugee student with his\her homework?</a:t>
            </a:r>
            <a:endParaRPr lang="el-GR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A67EA5-7545-4B0C-A018-C580558DD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2043112"/>
            <a:ext cx="8058149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F9126633-662C-4680-9EF1-4F4542ED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CB253C41-38D6-417C-85C0-93C887E6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8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A9225B-F82B-4D7C-AB59-60D0A61E2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547825" y="1397418"/>
            <a:ext cx="2428797" cy="8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857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Διάταξη τίτλου και περιεχομένου με γράφημα"/>
          <p:cNvSpPr>
            <a:spLocks noGrp="1"/>
          </p:cNvSpPr>
          <p:nvPr>
            <p:ph type="title"/>
          </p:nvPr>
        </p:nvSpPr>
        <p:spPr>
          <a:xfrm>
            <a:off x="1081087" y="259842"/>
            <a:ext cx="9091613" cy="1340358"/>
          </a:xfrm>
        </p:spPr>
        <p:txBody>
          <a:bodyPr rtlCol="0">
            <a:normAutofit/>
          </a:bodyPr>
          <a:lstStyle/>
          <a:p>
            <a:pPr algn="ctr"/>
            <a:r>
              <a:rPr lang="en-US" sz="3600" dirty="0"/>
              <a:t>Could you save your pocket money to help a refugee family?</a:t>
            </a:r>
            <a:endParaRPr lang="el-GR" sz="36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7DEDE58-21E2-4E96-81FD-B70255C43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4" y="1814513"/>
            <a:ext cx="8058150" cy="4614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114BF337-4DF8-4DC4-8D58-472A8285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Erasmus project  "New people, new friends, new horizons"</a:t>
            </a:r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CFCF3336-6A85-4348-82B9-913D1F55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9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50895F5-2D27-47A8-A3DE-097D00494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828">
            <a:off x="9843047" y="959208"/>
            <a:ext cx="2141359" cy="7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887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ότυπο σχεδίασης Berrylishiou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57_TF03460632" id="{C1F880B1-EE2D-41EC-8EAD-95C7041120F5}" vid="{401C90EB-962F-4644-A229-81C6A311132E}"/>
    </a:ext>
  </a:extLst>
</a:theme>
</file>

<file path=ppt/theme/theme2.xml><?xml version="1.0" encoding="utf-8"?>
<a:theme xmlns:a="http://schemas.openxmlformats.org/drawingml/2006/main" name="Θέμα του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σχεδίασης Berrylishious</Template>
  <TotalTime>127</TotalTime>
  <Words>392</Words>
  <Application>Microsoft Office PowerPoint</Application>
  <PresentationFormat>Ευρεία οθόνη</PresentationFormat>
  <Paragraphs>59</Paragraphs>
  <Slides>14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Calibri</vt:lpstr>
      <vt:lpstr>Wingdings 2</vt:lpstr>
      <vt:lpstr>Πρότυπο σχεδίασης Berrylishious</vt:lpstr>
      <vt:lpstr>Questionnaire</vt:lpstr>
      <vt:lpstr>Results of the questionnaire 35-36 answers</vt:lpstr>
      <vt:lpstr>Which obstacle do you think is the hardest for refugees when they arrive in the new country?</vt:lpstr>
      <vt:lpstr>How can we help young refugees to integrate in everyday life?</vt:lpstr>
      <vt:lpstr>How could you help your refugees fellow student?</vt:lpstr>
      <vt:lpstr>If you were the president of your country what would you do for the refugees?</vt:lpstr>
      <vt:lpstr>Could you ask your parents to host a refugee family for a few months?</vt:lpstr>
      <vt:lpstr>Could you invest from your free time to help a refugee student with his\her homework?</vt:lpstr>
      <vt:lpstr>Could you save your pocket money to help a refugee family?</vt:lpstr>
      <vt:lpstr>Can you imagine yourself to build a strong friendship with a refugee student?</vt:lpstr>
      <vt:lpstr>If you are present in a bullying incident against a refugee will you help him\her?</vt:lpstr>
      <vt:lpstr>Is it possible to have a refugee in your family? ( e.g. you or a member of your family to get married to a refugee?)</vt:lpstr>
      <vt:lpstr>Do you expect from a refugee student to become a great scientist?</vt:lpstr>
      <vt:lpstr>Do you think our school can help refugees?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Literature</dc:creator>
  <cp:lastModifiedBy>Literature</cp:lastModifiedBy>
  <cp:revision>8</cp:revision>
  <dcterms:created xsi:type="dcterms:W3CDTF">2018-04-09T04:57:20Z</dcterms:created>
  <dcterms:modified xsi:type="dcterms:W3CDTF">2018-04-11T05:28:37Z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